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271" r:id="rId50"/>
    <p:sldId id="279" r:id="rId51"/>
    <p:sldId id="281" r:id="rId52"/>
    <p:sldId id="280" r:id="rId53"/>
    <p:sldId id="257" r:id="rId54"/>
    <p:sldId id="275" r:id="rId55"/>
    <p:sldId id="276" r:id="rId56"/>
    <p:sldId id="282" r:id="rId5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  <p14:sldId id="341"/>
            <p14:sldId id="342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03/05/2023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03/05/2023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03/05/2023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03/05/2023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microsoft.com/office/2017/04/relationships/track" Target="../media/track1.vtt"/><Relationship Id="rId4" Type="http://schemas.openxmlformats.org/officeDocument/2006/relationships/notesSlide" Target="../notesSlides/notesSlide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://go.microsoft.com/fwlink/?LinkId=6233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88945" cy="4974336"/>
          </a:xfrm>
        </p:spPr>
        <p:txBody>
          <a:bodyPr>
            <a:normAutofit/>
          </a:bodyPr>
          <a:lstStyle/>
          <a:p>
            <a:r>
              <a:rPr lang="pt-BR" sz="1400" dirty="0"/>
              <a:t>Utilizando repetição com as estruturas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 ) e com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dirty="0"/>
              <a:t>( )</a:t>
            </a:r>
          </a:p>
          <a:p>
            <a:r>
              <a:rPr lang="pt-BR" sz="1400" b="0" i="0" dirty="0">
                <a:effectLst/>
              </a:rPr>
              <a:t>Criaremos a tabuada de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 7 </a:t>
            </a:r>
            <a:r>
              <a:rPr lang="pt-BR" sz="1400" b="0" i="0" dirty="0">
                <a:effectLst/>
              </a:rPr>
              <a:t>em que o multiplicador varia. Para isso, criaremos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400" b="0" i="0" dirty="0">
                <a:effectLst/>
              </a:rPr>
              <a:t> multiplicador. </a:t>
            </a:r>
            <a:r>
              <a:rPr lang="pt-BR" sz="1400" dirty="0"/>
              <a:t>var multiplicador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dirty="0"/>
              <a:t>mostra(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 </a:t>
            </a:r>
            <a:r>
              <a:rPr lang="pt-BR" sz="1400" b="0" i="0" dirty="0">
                <a:effectLst/>
              </a:rPr>
              <a:t>exibe o resultado das operações. </a:t>
            </a:r>
          </a:p>
          <a:p>
            <a:r>
              <a:rPr lang="pt-BR" sz="1400" b="0" i="0" dirty="0">
                <a:effectLst/>
              </a:rPr>
              <a:t>Enquanto o multiplicador for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menor ou igual a 10</a:t>
            </a:r>
            <a:r>
              <a:rPr lang="pt-BR" sz="1400" b="0" i="0" dirty="0">
                <a:effectLst/>
              </a:rPr>
              <a:t>, o número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7</a:t>
            </a:r>
            <a:r>
              <a:rPr lang="pt-BR" sz="1400" b="1" i="0" dirty="0">
                <a:effectLst/>
              </a:rPr>
              <a:t> </a:t>
            </a:r>
            <a:r>
              <a:rPr lang="pt-BR" sz="1400" b="0" i="0" dirty="0">
                <a:effectLst/>
              </a:rPr>
              <a:t>é multiplicado por ele.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F6F2493-E8A6-E4F2-92A3-B65FC508C172}"/>
              </a:ext>
            </a:extLst>
          </p:cNvPr>
          <p:cNvSpPr txBox="1">
            <a:spLocks/>
          </p:cNvSpPr>
          <p:nvPr/>
        </p:nvSpPr>
        <p:spPr>
          <a:xfrm>
            <a:off x="6314930" y="1346270"/>
            <a:ext cx="5435636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Usando a estrutura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b="1" dirty="0"/>
              <a:t>( ): </a:t>
            </a:r>
          </a:p>
          <a:p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(multiplicador </a:t>
            </a:r>
            <a:r>
              <a:rPr lang="pt-BR" sz="1400" b="1" dirty="0">
                <a:solidFill>
                  <a:schemeClr val="accent1"/>
                </a:solidFill>
              </a:rPr>
              <a:t>&lt;= 7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</a:p>
          <a:p>
            <a:r>
              <a:rPr lang="pt-BR" sz="1400" b="1" dirty="0"/>
              <a:t>Usando a estrutura de repetição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b="1" dirty="0"/>
              <a:t>( ): </a:t>
            </a:r>
          </a:p>
          <a:p>
            <a:r>
              <a:rPr lang="pt-BR" sz="1400" dirty="0"/>
              <a:t>for(</a:t>
            </a: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multiplicador </a:t>
            </a:r>
            <a:r>
              <a:rPr lang="pt-BR" sz="1400" b="1" dirty="0">
                <a:solidFill>
                  <a:schemeClr val="accent1"/>
                </a:solidFill>
              </a:rPr>
              <a:t>=1</a:t>
            </a:r>
            <a:r>
              <a:rPr lang="pt-BR" sz="1400" dirty="0"/>
              <a:t>; multiplicador </a:t>
            </a:r>
            <a:r>
              <a:rPr lang="pt-BR" sz="1400" b="1" dirty="0">
                <a:solidFill>
                  <a:schemeClr val="accent1"/>
                </a:solidFill>
              </a:rPr>
              <a:t>&lt;=7</a:t>
            </a:r>
            <a:r>
              <a:rPr lang="pt-BR" sz="1400" dirty="0"/>
              <a:t>; multiplicador</a:t>
            </a:r>
            <a:r>
              <a:rPr lang="pt-BR" sz="1400" b="1" dirty="0">
                <a:solidFill>
                  <a:schemeClr val="accent1"/>
                </a:solidFill>
              </a:rPr>
              <a:t>++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  <a:br>
              <a:rPr lang="pt-BR" sz="1400" dirty="0"/>
            </a:b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AC1D-00E1-FC4E-7B87-910DC577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C15E7-4561-6DE1-CA48-518CFA180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91864" y="1440548"/>
            <a:ext cx="3405353" cy="640080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 err="1"/>
              <a:t>while</a:t>
            </a:r>
            <a:r>
              <a:rPr lang="pt-BR" sz="2000" b="1" dirty="0"/>
              <a:t>( 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80793-D2D3-E177-EBB6-0307A94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t="6533" r="67500" b="22912"/>
          <a:stretch/>
        </p:blipFill>
        <p:spPr>
          <a:xfrm>
            <a:off x="1891865" y="2127609"/>
            <a:ext cx="3405353" cy="4071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EDF1C9-EE1F-36AB-F441-4F996725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6533" r="59828" b="18161"/>
          <a:stretch/>
        </p:blipFill>
        <p:spPr>
          <a:xfrm>
            <a:off x="6228691" y="2127609"/>
            <a:ext cx="3579464" cy="407139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0C3E1-E3C9-9EB6-32C8-3F9343331F8F}"/>
              </a:ext>
            </a:extLst>
          </p:cNvPr>
          <p:cNvSpPr txBox="1">
            <a:spLocks/>
          </p:cNvSpPr>
          <p:nvPr/>
        </p:nvSpPr>
        <p:spPr>
          <a:xfrm>
            <a:off x="6228691" y="1503610"/>
            <a:ext cx="357946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for</a:t>
            </a:r>
            <a:r>
              <a:rPr lang="pt-BR" sz="2000" dirty="0"/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42610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846BF-5B66-33E2-0326-EC5D0FE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Acumulando valores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7A47DF-6B03-8210-82FC-6F7CE0D631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977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1361</TotalTime>
  <Words>4562</Words>
  <Application>Microsoft Office PowerPoint</Application>
  <PresentationFormat>Widescreen</PresentationFormat>
  <Paragraphs>251</Paragraphs>
  <Slides>56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Outra forma de repetir</vt:lpstr>
      <vt:lpstr>Acumulando valores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166</cp:revision>
  <dcterms:created xsi:type="dcterms:W3CDTF">2023-04-06T13:21:07Z</dcterms:created>
  <dcterms:modified xsi:type="dcterms:W3CDTF">2023-05-03T16:49:28Z</dcterms:modified>
  <cp:version/>
</cp:coreProperties>
</file>